
<file path=[Content_Types].xml><?xml version="1.0" encoding="utf-8"?>
<Types xmlns="http://schemas.openxmlformats.org/package/2006/content-types">
  <Default Extension="jpeg" ContentType="image/jpeg"/>
  <Default Extension="png" ContentType="image/png"/>
  <Default Extension="mp4" ContentType="video/mp4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.png"/><Relationship Id="rId2" Type="http://schemas.microsoft.com/office/2007/relationships/media" Target="../media/media1.mp4"/><Relationship Id="rId1" Type="http://schemas.openxmlformats.org/officeDocument/2006/relationships/video" Target="../media/media1.mp4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680"/>
            <a:ext cx="9144000" cy="940435"/>
          </a:xfrm>
        </p:spPr>
        <p:txBody>
          <a:bodyPr/>
          <a:p>
            <a:r>
              <a:rPr sz="2800"/>
              <a:t>NOAA 10484活动区在2003年10月27日16:13UT至17:43UT影像(Hardersen, 2013,  APJ, 773, 60)</a:t>
            </a:r>
            <a:endParaRPr sz="280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apj477709f4_video">
            <a:hlinkClick r:id="" action="ppaction://media"/>
          </p:cNvPr>
          <p:cNvPicPr/>
          <p:nvPr>
            <a:vide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578100" y="2488565"/>
            <a:ext cx="5798185" cy="3883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video fullScrn="0">
              <p:cMediaNode>
                <p:cTn id="2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</Words>
  <Application>WPS 演示</Application>
  <PresentationFormat>宽屏</PresentationFormat>
  <Paragraphs>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Arial Unicode MS</vt:lpstr>
      <vt:lpstr>Calibri Light</vt:lpstr>
      <vt:lpstr>Calibri</vt:lpstr>
      <vt:lpstr>微软雅黑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Administrator</dc:creator>
  <cp:lastModifiedBy>Administrator</cp:lastModifiedBy>
  <cp:revision>2</cp:revision>
  <dcterms:created xsi:type="dcterms:W3CDTF">2018-06-16T03:57:00Z</dcterms:created>
  <dcterms:modified xsi:type="dcterms:W3CDTF">2018-06-16T04:02:49Z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